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101" d="100"/>
          <a:sy n="101" d="100"/>
        </p:scale>
        <p:origin x="702" y="9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12192000" cy="975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6372200" y="5661248"/>
            <a:ext cx="7200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1691680" y="5085184"/>
            <a:ext cx="4320480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3419872" y="7101408"/>
            <a:ext cx="280831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лево 11"/>
          <p:cNvSpPr/>
          <p:nvPr/>
        </p:nvSpPr>
        <p:spPr>
          <a:xfrm>
            <a:off x="7236296" y="5661248"/>
            <a:ext cx="2376264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7571656" y="6957392"/>
            <a:ext cx="2688976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6171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Administrator</dc:creator>
  <cp:lastModifiedBy>Administrator</cp:lastModifiedBy>
  <cp:revision>1</cp:revision>
  <dcterms:created xsi:type="dcterms:W3CDTF">2014-09-02T07:33:24Z</dcterms:created>
  <dcterms:modified xsi:type="dcterms:W3CDTF">2014-09-02T07:35:22Z</dcterms:modified>
</cp:coreProperties>
</file>